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11"/>
  </p:notesMasterIdLst>
  <p:sldIdLst>
    <p:sldId id="258" r:id="rId3"/>
    <p:sldId id="259" r:id="rId4"/>
    <p:sldId id="342" r:id="rId5"/>
    <p:sldId id="289" r:id="rId6"/>
    <p:sldId id="344" r:id="rId7"/>
    <p:sldId id="343" r:id="rId8"/>
    <p:sldId id="301" r:id="rId9"/>
    <p:sldId id="345" r:id="rId10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4" autoAdjust="0"/>
    <p:restoredTop sz="94646" autoAdjust="0"/>
  </p:normalViewPr>
  <p:slideViewPr>
    <p:cSldViewPr snapToGrid="0" snapToObjects="1">
      <p:cViewPr varScale="1">
        <p:scale>
          <a:sx n="109" d="100"/>
          <a:sy n="109" d="100"/>
        </p:scale>
        <p:origin x="5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3975818-A2B1-4659-86FE-F5FD796D8968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4A888A7-529F-495D-A84A-7F16B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6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391844"/>
            <a:ext cx="2895600" cy="9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2566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7156" y="274638"/>
            <a:ext cx="6859436" cy="64087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5400000">
            <a:off x="-936953" y="5664111"/>
            <a:ext cx="2133600" cy="2541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 rot="5400000">
            <a:off x="5230708" y="2949014"/>
            <a:ext cx="6858004" cy="959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 rot="5400000">
            <a:off x="-3172066" y="3162301"/>
            <a:ext cx="6858004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9290" y="541716"/>
            <a:ext cx="1219200" cy="379592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939108" y="565964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71591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391844"/>
            <a:ext cx="2895600" cy="9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7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739" y="0"/>
            <a:ext cx="9144000" cy="906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39" y="16935"/>
            <a:ext cx="9144000" cy="88915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1" y="1118046"/>
            <a:ext cx="8744988" cy="475073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08109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298" y="-1"/>
            <a:ext cx="9144000" cy="906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3952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739" y="0"/>
            <a:ext cx="9144000" cy="906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22"/>
            <a:ext cx="9135702" cy="89746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574" y="112635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1574" y="112635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69813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958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09347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958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09347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4739" y="0"/>
            <a:ext cx="9144000" cy="906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622"/>
            <a:ext cx="9135702" cy="89746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11893"/>
      </p:ext>
    </p:extLst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298" y="-1"/>
            <a:ext cx="9144000" cy="906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8622"/>
            <a:ext cx="9135702" cy="89746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55808"/>
      </p:ext>
    </p:extLst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298" y="-1"/>
            <a:ext cx="9144000" cy="906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21568"/>
      </p:ext>
    </p:extLst>
  </p:cSld>
  <p:clrMapOvr>
    <a:masterClrMapping/>
  </p:clrMapOvr>
  <p:transition spd="slow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4276"/>
            <a:ext cx="3008313" cy="10111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64276"/>
            <a:ext cx="5111750" cy="51618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9093"/>
            <a:ext cx="3008313" cy="413707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298" y="-1"/>
            <a:ext cx="9144000" cy="906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0" y="8622"/>
            <a:ext cx="9135702" cy="897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85785"/>
      </p:ext>
    </p:extLst>
  </p:cSld>
  <p:clrMapOvr>
    <a:masterClrMapping/>
  </p:clrMapOvr>
  <p:transition spd="slow">
    <p:randomBar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2822"/>
            <a:ext cx="5486400" cy="4545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05350"/>
            <a:ext cx="5486400" cy="36967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344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298" y="-1"/>
            <a:ext cx="9144000" cy="906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0" y="8622"/>
            <a:ext cx="9135702" cy="897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51539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39" y="16935"/>
            <a:ext cx="9144000" cy="88915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1" y="1118046"/>
            <a:ext cx="8744988" cy="475073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45675"/>
      </p:ext>
    </p:extLst>
  </p:cSld>
  <p:clrMapOvr>
    <a:masterClrMapping/>
  </p:clrMapOvr>
  <p:transition spd="slow">
    <p:randomBar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7156" y="274638"/>
            <a:ext cx="6859436" cy="64087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179724" y="-1"/>
            <a:ext cx="972574" cy="68461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5400000">
            <a:off x="-936953" y="5664111"/>
            <a:ext cx="2133600" cy="2541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 rot="5400000">
            <a:off x="5230708" y="2949014"/>
            <a:ext cx="6858004" cy="959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 rot="5400000">
            <a:off x="-3172066" y="3162301"/>
            <a:ext cx="6858004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9290" y="541716"/>
            <a:ext cx="1219200" cy="379592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939108" y="565964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2746"/>
      </p:ext>
    </p:extLst>
  </p:cSld>
  <p:clrMapOvr>
    <a:masterClrMapping/>
  </p:clrMapOvr>
  <p:transition spd="slow">
    <p:randomBar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9AA35-4839-4985-A602-496943EE1B93}" type="datetime1">
              <a:rPr lang="en-US" smtClean="0"/>
              <a:t>9/29/18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4BB-C56D-564E-8E30-6BD2B8C2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35057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67674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22"/>
            <a:ext cx="9135702" cy="89746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574" y="112635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1574" y="112635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73451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958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09347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958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09347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8622"/>
            <a:ext cx="9135702" cy="89746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50726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298" y="-1"/>
            <a:ext cx="9144000" cy="906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8622"/>
            <a:ext cx="9135702" cy="89746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68183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04513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4276"/>
            <a:ext cx="3008313" cy="10111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64276"/>
            <a:ext cx="5111750" cy="51618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9093"/>
            <a:ext cx="3008313" cy="413707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0" y="8622"/>
            <a:ext cx="9135702" cy="897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62747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2822"/>
            <a:ext cx="5486400" cy="4545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05350"/>
            <a:ext cx="5486400" cy="36967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344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0" y="8622"/>
            <a:ext cx="9135702" cy="897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334300"/>
            <a:ext cx="9144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0500"/>
            <a:ext cx="1219200" cy="379592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9546" y="6591993"/>
            <a:ext cx="2133600" cy="263120"/>
          </a:xfr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fld id="{32FD2A33-F35E-4226-B6D1-770BAFD91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81624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9AA35-4839-4985-A602-496943EE1B93}" type="datetime1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74BB-C56D-564E-8E30-6BD2B8C2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0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ransition spd="slow">
    <p:randomBar dir="vert"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9AA35-4839-4985-A602-496943EE1B93}" type="datetime1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B74BB-C56D-564E-8E30-6BD2B8C20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0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randomBar dir="vert"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6912"/>
            <a:ext cx="7772400" cy="15967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Chatbot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3700"/>
            <a:ext cx="6400800" cy="99969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10/08/2018</a:t>
            </a:r>
          </a:p>
        </p:txBody>
      </p:sp>
    </p:spTree>
    <p:extLst>
      <p:ext uri="{BB962C8B-B14F-4D97-AF65-F5344CB8AC3E}">
        <p14:creationId xmlns:p14="http://schemas.microsoft.com/office/powerpoint/2010/main" val="346289223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Architecture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Modeling and Data Processing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Data Provisioning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Applications on SAP HANA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A33-F35E-4226-B6D1-770BAFD91EC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68638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err="1">
                <a:solidFill>
                  <a:srgbClr val="002060"/>
                </a:solidFill>
              </a:rPr>
              <a:t>ChatBot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2060"/>
                </a:solidFill>
              </a:rPr>
              <a:t>Azure Service Plan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</a:rPr>
              <a:t>Limits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</a:rPr>
              <a:t>App Deployment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</a:rPr>
              <a:t>Development Tools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</a:rPr>
              <a:t>Diagnostics and Monitoring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</a:rPr>
              <a:t>Networking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</a:rPr>
              <a:t>Programming Languages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</a:rPr>
              <a:t>Scale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 smtClean="0">
                <a:solidFill>
                  <a:srgbClr val="002060"/>
                </a:solidFill>
              </a:rPr>
              <a:t>Settings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1400" dirty="0" smtClean="0">
              <a:solidFill>
                <a:srgbClr val="002060"/>
              </a:solidFill>
            </a:endParaRPr>
          </a:p>
          <a:p>
            <a:pPr lvl="1">
              <a:buFont typeface="Wingdings" charset="2"/>
              <a:buChar char="v"/>
            </a:pPr>
            <a:r>
              <a:rPr lang="en-US" sz="1400" dirty="0" smtClean="0">
                <a:solidFill>
                  <a:srgbClr val="002060"/>
                </a:solidFill>
              </a:rPr>
              <a:t>Integrate    </a:t>
            </a:r>
            <a:r>
              <a:rPr lang="en-US" sz="1400" dirty="0" err="1" smtClean="0">
                <a:solidFill>
                  <a:srgbClr val="002060"/>
                </a:solidFill>
              </a:rPr>
              <a:t>Collobarate</a:t>
            </a:r>
            <a:r>
              <a:rPr lang="en-US" sz="1400" dirty="0" smtClean="0">
                <a:solidFill>
                  <a:srgbClr val="002060"/>
                </a:solidFill>
              </a:rPr>
              <a:t>  </a:t>
            </a:r>
          </a:p>
          <a:p>
            <a:pPr lvl="1">
              <a:buFont typeface="Wingdings" charset="2"/>
              <a:buChar char="v"/>
            </a:pPr>
            <a:r>
              <a:rPr lang="en-US" sz="1400" dirty="0" smtClean="0">
                <a:solidFill>
                  <a:srgbClr val="002060"/>
                </a:solidFill>
              </a:rPr>
              <a:t>Faster </a:t>
            </a:r>
            <a:r>
              <a:rPr lang="en-US" sz="1400" dirty="0">
                <a:solidFill>
                  <a:srgbClr val="002060"/>
                </a:solidFill>
              </a:rPr>
              <a:t>Service</a:t>
            </a:r>
            <a:endParaRPr lang="en-US" sz="1400" dirty="0" smtClean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sz="1400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A33-F35E-4226-B6D1-770BAFD91EC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516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002060"/>
                </a:solidFill>
              </a:rPr>
              <a:t>Information </a:t>
            </a:r>
            <a:r>
              <a:rPr lang="en-US" sz="2800" dirty="0" err="1" smtClean="0">
                <a:solidFill>
                  <a:srgbClr val="002060"/>
                </a:solidFill>
              </a:rPr>
              <a:t>Chatbot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A33-F35E-4226-B6D1-770BAFD91EC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986"/>
            <a:ext cx="9144000" cy="49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732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002060"/>
                </a:solidFill>
              </a:rPr>
              <a:t>Information </a:t>
            </a:r>
            <a:r>
              <a:rPr lang="en-US" sz="2800" dirty="0" err="1" smtClean="0">
                <a:solidFill>
                  <a:srgbClr val="002060"/>
                </a:solidFill>
              </a:rPr>
              <a:t>Chatbot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A33-F35E-4226-B6D1-770BAFD91EC3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28" y="1955800"/>
            <a:ext cx="6438900" cy="294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6894" y="989215"/>
            <a:ext cx="650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Chatbot</a:t>
            </a:r>
            <a:r>
              <a:rPr lang="en-US" dirty="0" smtClean="0"/>
              <a:t> </a:t>
            </a:r>
          </a:p>
          <a:p>
            <a:r>
              <a:rPr lang="en-US" dirty="0" smtClean="0"/>
              <a:t>Purpose </a:t>
            </a:r>
            <a:r>
              <a:rPr lang="mr-IN" dirty="0" smtClean="0"/>
              <a:t>–</a:t>
            </a:r>
            <a:r>
              <a:rPr lang="en-US" dirty="0" smtClean="0"/>
              <a:t> Integrate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Collobarate</a:t>
            </a:r>
            <a:r>
              <a:rPr lang="en-US" dirty="0"/>
              <a:t> </a:t>
            </a:r>
            <a:r>
              <a:rPr lang="en-US" dirty="0" smtClean="0"/>
              <a:t>- Retrieve Information 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020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002060"/>
                </a:solidFill>
              </a:rPr>
              <a:t>Information </a:t>
            </a:r>
            <a:r>
              <a:rPr lang="en-US" sz="2800" dirty="0" err="1" smtClean="0">
                <a:solidFill>
                  <a:srgbClr val="002060"/>
                </a:solidFill>
              </a:rPr>
              <a:t>Chatbot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A33-F35E-4226-B6D1-770BAFD91EC3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4928"/>
          <a:stretch/>
        </p:blipFill>
        <p:spPr>
          <a:xfrm>
            <a:off x="3169470" y="2493820"/>
            <a:ext cx="685800" cy="7882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57295"/>
          <a:stretch/>
        </p:blipFill>
        <p:spPr>
          <a:xfrm>
            <a:off x="3170266" y="3282033"/>
            <a:ext cx="685800" cy="7468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713" r="1947"/>
          <a:stretch/>
        </p:blipFill>
        <p:spPr>
          <a:xfrm>
            <a:off x="3170266" y="1769998"/>
            <a:ext cx="685800" cy="720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71"/>
          <a:stretch/>
        </p:blipFill>
        <p:spPr>
          <a:xfrm>
            <a:off x="1089734" y="2438284"/>
            <a:ext cx="640080" cy="650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83" y="2836841"/>
            <a:ext cx="685800" cy="5319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83" y="2283919"/>
            <a:ext cx="685800" cy="5693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637" y="2473787"/>
            <a:ext cx="685800" cy="8249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l="9143"/>
          <a:stretch/>
        </p:blipFill>
        <p:spPr>
          <a:xfrm>
            <a:off x="1984508" y="2512358"/>
            <a:ext cx="685800" cy="6396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018" y="3118396"/>
            <a:ext cx="685800" cy="1488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6976" y="3351298"/>
            <a:ext cx="685800" cy="7062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/>
          <a:srcRect t="9243"/>
          <a:stretch/>
        </p:blipFill>
        <p:spPr>
          <a:xfrm>
            <a:off x="5345798" y="3344444"/>
            <a:ext cx="685800" cy="829880"/>
          </a:xfrm>
          <a:prstGeom prst="rect">
            <a:avLst/>
          </a:prstGeom>
        </p:spPr>
      </p:pic>
      <p:sp>
        <p:nvSpPr>
          <p:cNvPr id="20" name="Left-Right Arrow 19"/>
          <p:cNvSpPr/>
          <p:nvPr/>
        </p:nvSpPr>
        <p:spPr>
          <a:xfrm>
            <a:off x="2670818" y="2824966"/>
            <a:ext cx="393016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3927623" y="2834866"/>
            <a:ext cx="393016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3927620" y="3606760"/>
            <a:ext cx="393016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>
            <a:off x="4984521" y="3606758"/>
            <a:ext cx="393016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1790066" y="2799237"/>
            <a:ext cx="274320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>
            <a:off x="816292" y="2763610"/>
            <a:ext cx="274320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166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1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</a:rPr>
              <a:t>One Platform for all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D2A33-F35E-4226-B6D1-770BAFD91EC3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89" y="1219200"/>
            <a:ext cx="1305544" cy="4419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46" y="2711450"/>
            <a:ext cx="1066800" cy="143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1" y="1828767"/>
            <a:ext cx="1511300" cy="2984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6146" y="2449840"/>
            <a:ext cx="143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Knowledge Base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232" y="1283980"/>
            <a:ext cx="914400" cy="2331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3713" r="1947"/>
          <a:stretch/>
        </p:blipFill>
        <p:spPr>
          <a:xfrm>
            <a:off x="2834234" y="3615700"/>
            <a:ext cx="91440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475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07" y="943272"/>
            <a:ext cx="4114800" cy="18829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722"/>
            <a:ext cx="914400" cy="931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502" y="11723"/>
            <a:ext cx="1350498" cy="908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18409"/>
            <a:ext cx="2743200" cy="1864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352" y="2899216"/>
            <a:ext cx="3657600" cy="160551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47692" y="919827"/>
            <a:ext cx="2649415" cy="3985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How it Built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82861" y="3208200"/>
            <a:ext cx="2649415" cy="3985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What we need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1602" t="3517" r="1602" b="3058"/>
          <a:stretch/>
        </p:blipFill>
        <p:spPr>
          <a:xfrm>
            <a:off x="6435968" y="3637607"/>
            <a:ext cx="2708029" cy="13324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65864" y="4989179"/>
            <a:ext cx="2649415" cy="3985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Why we need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7692" y="5425221"/>
            <a:ext cx="2696308" cy="837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/>
          <a:srcRect l="770"/>
          <a:stretch/>
        </p:blipFill>
        <p:spPr>
          <a:xfrm>
            <a:off x="0" y="943272"/>
            <a:ext cx="2268414" cy="1537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352" y="4689457"/>
            <a:ext cx="3657600" cy="16034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399" y="-5368"/>
            <a:ext cx="6879103" cy="9178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22" y="2890564"/>
            <a:ext cx="2560320" cy="17006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722" y="2488455"/>
            <a:ext cx="2508737" cy="39858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6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Azure Cloud Bot Service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67352" y="985485"/>
            <a:ext cx="820617" cy="151653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/>
              <a:t>Process Flow</a:t>
            </a:r>
            <a:endParaRPr lang="en-US" sz="800" dirty="0"/>
          </a:p>
        </p:txBody>
      </p:sp>
      <p:sp>
        <p:nvSpPr>
          <p:cNvPr id="24" name="Rectangle 23"/>
          <p:cNvSpPr/>
          <p:nvPr/>
        </p:nvSpPr>
        <p:spPr>
          <a:xfrm>
            <a:off x="2567352" y="2658759"/>
            <a:ext cx="914402" cy="1674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/>
              <a:t>Test in Web Chat</a:t>
            </a:r>
            <a:endParaRPr lang="en-US" sz="800" dirty="0"/>
          </a:p>
        </p:txBody>
      </p:sp>
      <p:sp>
        <p:nvSpPr>
          <p:cNvPr id="25" name="Rectangle 24"/>
          <p:cNvSpPr/>
          <p:nvPr/>
        </p:nvSpPr>
        <p:spPr>
          <a:xfrm>
            <a:off x="2567352" y="4513385"/>
            <a:ext cx="914402" cy="1674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Bot In Teams</a:t>
            </a:r>
            <a:endParaRPr lang="en-US" sz="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3"/>
          <a:srcRect l="917" t="488" r="-1"/>
          <a:stretch/>
        </p:blipFill>
        <p:spPr>
          <a:xfrm>
            <a:off x="11721" y="5087174"/>
            <a:ext cx="2508737" cy="12220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4"/>
          <a:srcRect l="-2436" t="5196" b="1"/>
          <a:stretch/>
        </p:blipFill>
        <p:spPr>
          <a:xfrm>
            <a:off x="22858" y="4591261"/>
            <a:ext cx="594360" cy="44659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1425" y="4554573"/>
            <a:ext cx="685800" cy="53260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3792" y="4591261"/>
            <a:ext cx="867506" cy="42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672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 Global Technologie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ast Global Technologie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7074</TotalTime>
  <Words>88</Words>
  <Application>Microsoft Macintosh PowerPoint</Application>
  <PresentationFormat>On-screen Show (4:3)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Mangal</vt:lpstr>
      <vt:lpstr>Wingdings</vt:lpstr>
      <vt:lpstr>Arial</vt:lpstr>
      <vt:lpstr>Mast Global Technologies Template</vt:lpstr>
      <vt:lpstr>1_Mast Global Technologies Template</vt:lpstr>
      <vt:lpstr>Chatbot</vt:lpstr>
      <vt:lpstr>Agenda</vt:lpstr>
      <vt:lpstr>ChatBot</vt:lpstr>
      <vt:lpstr>Information Chatbot</vt:lpstr>
      <vt:lpstr>Information Chatbot</vt:lpstr>
      <vt:lpstr>Information Chatbot</vt:lpstr>
      <vt:lpstr>One Platform for all Applications</vt:lpstr>
      <vt:lpstr>PowerPoint Presentation</vt:lpstr>
    </vt:vector>
  </TitlesOfParts>
  <Company>Limited Brands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Asapu, Kranti Swaroop</dc:creator>
  <cp:lastModifiedBy>Kranti Asapu</cp:lastModifiedBy>
  <cp:revision>362</cp:revision>
  <cp:lastPrinted>2014-05-08T19:17:20Z</cp:lastPrinted>
  <dcterms:created xsi:type="dcterms:W3CDTF">2012-10-27T15:07:45Z</dcterms:created>
  <dcterms:modified xsi:type="dcterms:W3CDTF">2018-10-01T02:31:48Z</dcterms:modified>
</cp:coreProperties>
</file>